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1" autoAdjust="0"/>
    <p:restoredTop sz="88056" autoAdjust="0"/>
  </p:normalViewPr>
  <p:slideViewPr>
    <p:cSldViewPr snapToGrid="0">
      <p:cViewPr>
        <p:scale>
          <a:sx n="80" d="100"/>
          <a:sy n="80" d="100"/>
        </p:scale>
        <p:origin x="-25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00635-7335-4A18-9105-06BBAAF002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55AAC-442A-4B90-841B-ECBE7AFE3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9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네이버에 미세먼지 농도를 검색하게 되면 이러한 화면이 뜨게 된다</a:t>
            </a:r>
            <a:r>
              <a:rPr lang="en-US" altLang="ko-KR" dirty="0"/>
              <a:t>. </a:t>
            </a:r>
            <a:r>
              <a:rPr lang="ko-KR" altLang="en-US" dirty="0"/>
              <a:t>이것은 크게 지역별로 농도를 보여주고</a:t>
            </a:r>
            <a:endParaRPr lang="en-US" altLang="ko-KR" dirty="0"/>
          </a:p>
          <a:p>
            <a:r>
              <a:rPr lang="ko-KR" altLang="en-US" dirty="0"/>
              <a:t>더 자세하게 </a:t>
            </a:r>
            <a:r>
              <a:rPr lang="ko-KR" altLang="en-US" dirty="0" err="1"/>
              <a:t>석장동</a:t>
            </a:r>
            <a:r>
              <a:rPr lang="ko-KR" altLang="en-US" dirty="0"/>
              <a:t> 미세먼지를 검색하게 되면 오른쪽과같은 석장동의 현재농도를 알려준다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측정은 지역별로 설치된 관측소에서 </a:t>
            </a:r>
            <a:r>
              <a:rPr lang="ko-KR" altLang="en-US" dirty="0" err="1"/>
              <a:t>하게되는데</a:t>
            </a:r>
            <a:r>
              <a:rPr lang="ko-KR" altLang="en-US" dirty="0"/>
              <a:t> 석장동의 경우 </a:t>
            </a:r>
            <a:r>
              <a:rPr lang="ko-KR" altLang="en-US" dirty="0" err="1"/>
              <a:t>성건동에</a:t>
            </a:r>
            <a:r>
              <a:rPr lang="ko-KR" altLang="en-US" dirty="0"/>
              <a:t> </a:t>
            </a:r>
            <a:r>
              <a:rPr lang="ko-KR" altLang="en-US" dirty="0" err="1"/>
              <a:t>설치된곳에서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시간당으로 관측을 해 결과를 알려준다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5AAC-442A-4B90-841B-ECBE7AFE3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578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지역별 시간당 측정되는 미세먼지 농도를 내가 원하는 시간에 원하는 장소에서 측정할 수 있는 것을 만들었다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내부측정은 </a:t>
            </a:r>
            <a:r>
              <a:rPr lang="ko-KR" altLang="en-US" dirty="0" err="1"/>
              <a:t>아두이노에</a:t>
            </a:r>
            <a:r>
              <a:rPr lang="ko-KR" altLang="en-US" dirty="0"/>
              <a:t> 미세먼지 센서를 부착해서 미세먼지 농도를 측정해 </a:t>
            </a:r>
            <a:r>
              <a:rPr lang="ko-KR" altLang="en-US" dirty="0" err="1"/>
              <a:t>파이썬에</a:t>
            </a:r>
            <a:r>
              <a:rPr lang="ko-KR" altLang="en-US" dirty="0"/>
              <a:t> </a:t>
            </a:r>
            <a:r>
              <a:rPr lang="en-US" altLang="ko-KR" dirty="0" err="1"/>
              <a:t>tkinter</a:t>
            </a:r>
            <a:r>
              <a:rPr lang="ko-KR" altLang="en-US" dirty="0"/>
              <a:t>에 </a:t>
            </a:r>
            <a:r>
              <a:rPr lang="ko-KR" altLang="en-US" dirty="0" err="1"/>
              <a:t>나타내주고</a:t>
            </a:r>
            <a:endParaRPr lang="en-US" altLang="ko-KR" dirty="0"/>
          </a:p>
          <a:p>
            <a:r>
              <a:rPr lang="ko-KR" altLang="en-US" dirty="0"/>
              <a:t>외부 농도 값은 웹에서 크롤링해와서 나타내 주었다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5AAC-442A-4B90-841B-ECBE7AFE3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88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Beautifulsoup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HTML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 등 컨텐츠를 가져온 뒤 사용자가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파싱하기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쉽게 도와주는 라이브러리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5AAC-442A-4B90-841B-ECBE7AFE3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6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5AAC-442A-4B90-841B-ECBE7AFE3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987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Ard.readline</a:t>
            </a:r>
            <a:r>
              <a:rPr lang="ko-KR" altLang="en-US" dirty="0"/>
              <a:t>은 문자열로 반환하는 것이 아니라 </a:t>
            </a:r>
            <a:r>
              <a:rPr lang="en-US" altLang="ko-KR" dirty="0"/>
              <a:t>bytes</a:t>
            </a:r>
            <a:r>
              <a:rPr lang="ko-KR" altLang="en-US" dirty="0"/>
              <a:t>로 각각의 문자의 아스키코드 바이트 값의 배열로 받아온다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</a:t>
            </a:r>
            <a:r>
              <a:rPr lang="en-US" altLang="ko-KR" dirty="0"/>
              <a:t>decode</a:t>
            </a:r>
            <a:r>
              <a:rPr lang="ko-KR" altLang="en-US" dirty="0"/>
              <a:t>를 해줘야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Obj[:-2]</a:t>
            </a:r>
            <a:r>
              <a:rPr lang="ko-KR" altLang="en-US" dirty="0"/>
              <a:t>를 사용한 것은 </a:t>
            </a:r>
            <a:r>
              <a:rPr lang="ko-KR" altLang="en-US" dirty="0" err="1"/>
              <a:t>아두이노</a:t>
            </a:r>
            <a:r>
              <a:rPr lang="ko-KR" altLang="en-US" dirty="0"/>
              <a:t> 쪽에서 </a:t>
            </a:r>
            <a:r>
              <a:rPr lang="en-US" altLang="ko-KR" dirty="0" err="1"/>
              <a:t>println</a:t>
            </a:r>
            <a:r>
              <a:rPr lang="ko-KR" altLang="en-US" dirty="0"/>
              <a:t>으로 농도 값을 넘겨주기 때문에 끝에 </a:t>
            </a:r>
            <a:r>
              <a:rPr lang="en-US" altLang="ko-KR" dirty="0"/>
              <a:t>\r\n </a:t>
            </a:r>
            <a:r>
              <a:rPr lang="ko-KR" altLang="en-US" dirty="0"/>
              <a:t>두 개의 </a:t>
            </a:r>
            <a:r>
              <a:rPr lang="ko-KR" altLang="en-US" dirty="0" err="1"/>
              <a:t>개행</a:t>
            </a:r>
            <a:r>
              <a:rPr lang="ko-KR" altLang="en-US" dirty="0"/>
              <a:t> 제어 문자가 오기 때문에 그것을 제외 시켜 주기 위한 것 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5AAC-442A-4B90-841B-ECBE7AFE3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42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https://docs.python.org/2/library/sys.html?highlight=sys%20executable#sys.executable</a:t>
            </a:r>
          </a:p>
          <a:p>
            <a:r>
              <a:rPr lang="en-US" altLang="ko-KR" dirty="0"/>
              <a:t>Sys: </a:t>
            </a:r>
            <a:r>
              <a:rPr lang="ko-KR" altLang="en-US" dirty="0" err="1"/>
              <a:t>파이썬의</a:t>
            </a:r>
            <a:r>
              <a:rPr lang="ko-KR" altLang="en-US" dirty="0"/>
              <a:t> 인터프리터가 제공하는 변수와 함수를 직접 제어</a:t>
            </a:r>
            <a:endParaRPr lang="en-US" altLang="ko-KR" dirty="0"/>
          </a:p>
          <a:p>
            <a:r>
              <a:rPr lang="en-US" altLang="ko-KR" dirty="0" err="1"/>
              <a:t>Os.execl</a:t>
            </a:r>
            <a:r>
              <a:rPr lang="ko-KR" altLang="en-US" dirty="0"/>
              <a:t>이 지금 실행 중인 프로그램을 중지하고 새롭게 프로그램을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5AAC-442A-4B90-841B-ECBE7AFE35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1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7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2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24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9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3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28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97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7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7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898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7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526D58-CF21-4EB8-B73E-639DB99E918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F9752A4-4093-4343-9027-A0EC3879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67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7A382-F2A5-4F12-90D7-433B90578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7746"/>
            <a:ext cx="9144000" cy="2387600"/>
          </a:xfrm>
        </p:spPr>
        <p:txBody>
          <a:bodyPr/>
          <a:lstStyle/>
          <a:p>
            <a:r>
              <a:rPr lang="ko-KR" altLang="en-US" dirty="0"/>
              <a:t>실내외 미세먼지 측정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B86C96-D0ED-45C1-B606-B1DF70C3C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2015211319 </a:t>
            </a:r>
            <a:r>
              <a:rPr lang="ko-KR" altLang="en-US" dirty="0"/>
              <a:t>장유진</a:t>
            </a:r>
            <a:endParaRPr lang="en-US" altLang="ko-KR" dirty="0"/>
          </a:p>
          <a:p>
            <a:r>
              <a:rPr lang="en-US" altLang="ko-KR" dirty="0"/>
              <a:t>2015211363 </a:t>
            </a:r>
            <a:r>
              <a:rPr lang="ko-KR" altLang="en-US" dirty="0"/>
              <a:t>이혜연</a:t>
            </a:r>
          </a:p>
        </p:txBody>
      </p:sp>
    </p:spTree>
    <p:extLst>
      <p:ext uri="{BB962C8B-B14F-4D97-AF65-F5344CB8AC3E}">
        <p14:creationId xmlns:p14="http://schemas.microsoft.com/office/powerpoint/2010/main" val="3887344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F5D6D3-6D07-4997-9C3B-59EAF8EFA111}"/>
              </a:ext>
            </a:extLst>
          </p:cNvPr>
          <p:cNvSpPr txBox="1"/>
          <p:nvPr/>
        </p:nvSpPr>
        <p:spPr>
          <a:xfrm>
            <a:off x="708339" y="862884"/>
            <a:ext cx="109856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https://search.naver.com/search.naver?where=nexearch&amp;query=</a:t>
            </a:r>
          </a:p>
          <a:p>
            <a:r>
              <a:rPr lang="en-US" altLang="ko-KR" dirty="0"/>
              <a:t>			%EB%AF%B8%EC%84%B8%EB%A8%BC%EC%A7%80+%EB%86%8D%EB%8F%84&amp;sm=</a:t>
            </a:r>
            <a:r>
              <a:rPr lang="en-US" altLang="ko-KR" dirty="0" err="1"/>
              <a:t>tab_stc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https://docs.python.org/2/library/sys.html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http://aqicn.org/city/korea/gyeongbuk/gyeongju-si/kr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https://www.sparkfun.com/datasheets/Sensors/gp2y1010au_e.pdf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32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EF1C7-9AB8-4E0E-ADEB-8ED70214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기존연구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EB471F2-6BF9-42F6-9516-529C582E0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3475" y="1946910"/>
            <a:ext cx="4901213" cy="4038600"/>
          </a:xfrm>
          <a:prstGeom prst="rect">
            <a:avLst/>
          </a:prstGeom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C72DDB51-C984-45E4-A4E1-7E39A191D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306" y="1985010"/>
            <a:ext cx="4901214" cy="22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2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0602C32D-E03E-4F26-B29B-94FBD59EA5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6" y="2022548"/>
            <a:ext cx="2870522" cy="19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íì´ì¬ì ëí ì´ë¯¸ì§ ê²ìê²°ê³¼">
            <a:extLst>
              <a:ext uri="{FF2B5EF4-FFF2-40B4-BE49-F238E27FC236}">
                <a16:creationId xmlns:a16="http://schemas.microsoft.com/office/drawing/2014/main" id="{2921B5DA-4D8A-4A79-A4F7-4A14B20F0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61" y="2252034"/>
            <a:ext cx="4490262" cy="142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6B9F2317-599C-4FC1-AB0D-BEACE85F5A2D}"/>
              </a:ext>
            </a:extLst>
          </p:cNvPr>
          <p:cNvSpPr/>
          <p:nvPr/>
        </p:nvSpPr>
        <p:spPr>
          <a:xfrm>
            <a:off x="4932953" y="2441845"/>
            <a:ext cx="1163047" cy="106761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BE9B1-4484-4FA8-A83E-25B098321A21}"/>
              </a:ext>
            </a:extLst>
          </p:cNvPr>
          <p:cNvSpPr txBox="1"/>
          <p:nvPr/>
        </p:nvSpPr>
        <p:spPr>
          <a:xfrm>
            <a:off x="3171664" y="4835452"/>
            <a:ext cx="7383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실내외 미세먼지 측정</a:t>
            </a:r>
          </a:p>
        </p:txBody>
      </p:sp>
    </p:spTree>
    <p:extLst>
      <p:ext uri="{BB962C8B-B14F-4D97-AF65-F5344CB8AC3E}">
        <p14:creationId xmlns:p14="http://schemas.microsoft.com/office/powerpoint/2010/main" val="410184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EF397DF-774A-4F73-B260-222EA723C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9093" y="1240583"/>
            <a:ext cx="4376833" cy="437683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BC4D2FB-B909-4DD2-A07A-20269A321945}"/>
              </a:ext>
            </a:extLst>
          </p:cNvPr>
          <p:cNvCxnSpPr/>
          <p:nvPr/>
        </p:nvCxnSpPr>
        <p:spPr>
          <a:xfrm flipH="1">
            <a:off x="2668868" y="2385699"/>
            <a:ext cx="82905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802487E-8245-4081-959C-224463033204}"/>
              </a:ext>
            </a:extLst>
          </p:cNvPr>
          <p:cNvCxnSpPr>
            <a:cxnSpLocks/>
          </p:cNvCxnSpPr>
          <p:nvPr/>
        </p:nvCxnSpPr>
        <p:spPr>
          <a:xfrm>
            <a:off x="8374724" y="4416060"/>
            <a:ext cx="82827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930251-5F6F-42FC-8012-C75E881B7A74}"/>
              </a:ext>
            </a:extLst>
          </p:cNvPr>
          <p:cNvSpPr txBox="1"/>
          <p:nvPr/>
        </p:nvSpPr>
        <p:spPr>
          <a:xfrm>
            <a:off x="1368228" y="2066798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Frame1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3606F-EF3A-4070-AFE5-039FBD4C2E7C}"/>
              </a:ext>
            </a:extLst>
          </p:cNvPr>
          <p:cNvSpPr txBox="1"/>
          <p:nvPr/>
        </p:nvSpPr>
        <p:spPr>
          <a:xfrm>
            <a:off x="9381792" y="4102076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Frame2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6D8B8-1820-4739-B37F-0C28CE7EC2B6}"/>
              </a:ext>
            </a:extLst>
          </p:cNvPr>
          <p:cNvSpPr txBox="1"/>
          <p:nvPr/>
        </p:nvSpPr>
        <p:spPr>
          <a:xfrm>
            <a:off x="816078" y="2671227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웹에서 크롤링해온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CAF4E-1DF6-4098-97B0-DC07DF806A9F}"/>
              </a:ext>
            </a:extLst>
          </p:cNvPr>
          <p:cNvSpPr txBox="1"/>
          <p:nvPr/>
        </p:nvSpPr>
        <p:spPr>
          <a:xfrm>
            <a:off x="9104702" y="4632763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아두이노로</a:t>
            </a:r>
            <a:r>
              <a:rPr lang="ko-KR" altLang="en-US" dirty="0"/>
              <a:t> 측정한 정보</a:t>
            </a:r>
          </a:p>
        </p:txBody>
      </p:sp>
    </p:spTree>
    <p:extLst>
      <p:ext uri="{BB962C8B-B14F-4D97-AF65-F5344CB8AC3E}">
        <p14:creationId xmlns:p14="http://schemas.microsoft.com/office/powerpoint/2010/main" val="45102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D8E0291-5C3E-4BFE-9556-F8FF54FA7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000"/>
          <a:stretch/>
        </p:blipFill>
        <p:spPr>
          <a:xfrm>
            <a:off x="1559005" y="3083615"/>
            <a:ext cx="4376833" cy="2188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09F0E1-F197-46DE-9200-8E433B48C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71" y="3020444"/>
            <a:ext cx="4924425" cy="18573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BC90124-3928-4328-BC13-DFB70EB80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871" y="1491415"/>
            <a:ext cx="49911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7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F9E69B-F29A-4DE0-A061-3B9703EF6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09"/>
          <a:stretch/>
        </p:blipFill>
        <p:spPr>
          <a:xfrm>
            <a:off x="1530858" y="2174871"/>
            <a:ext cx="7667625" cy="493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0025C-4A76-4494-AB2C-7AF5284E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58" y="3079585"/>
            <a:ext cx="97155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2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D8E0291-5C3E-4BFE-9556-F8FF54FA7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9871" b="129"/>
          <a:stretch/>
        </p:blipFill>
        <p:spPr>
          <a:xfrm>
            <a:off x="1149220" y="981251"/>
            <a:ext cx="4376833" cy="21884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4E8460-B286-42C6-ACC5-B1E312FD0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56635"/>
          <a:stretch/>
        </p:blipFill>
        <p:spPr>
          <a:xfrm>
            <a:off x="1149220" y="3396385"/>
            <a:ext cx="8865629" cy="42862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5C28F3A-F419-43DB-9EB2-B33DF240679F}"/>
              </a:ext>
            </a:extLst>
          </p:cNvPr>
          <p:cNvGrpSpPr/>
          <p:nvPr/>
        </p:nvGrpSpPr>
        <p:grpSpPr>
          <a:xfrm>
            <a:off x="5960744" y="1332856"/>
            <a:ext cx="2665475" cy="1188742"/>
            <a:chOff x="5519737" y="977409"/>
            <a:chExt cx="2419350" cy="10443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395D07-2B85-4FA4-8B8E-ADE7E60F0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9737" y="977409"/>
              <a:ext cx="1152525" cy="2190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98CF18-A67B-444D-AB13-DDBF811A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9737" y="1374040"/>
              <a:ext cx="2419350" cy="6477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DF7F60E-7305-49F0-A95A-1477C42BD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220" y="4335758"/>
            <a:ext cx="5648199" cy="131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5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E1850A-FC2C-4577-9F5E-BB279F3F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06" y="1012959"/>
            <a:ext cx="3219450" cy="733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9BFFF5-4A7D-4CB1-B0AA-582CDAB7A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80" y="2879748"/>
            <a:ext cx="9725025" cy="271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ED48B-7521-4E37-B2E5-17179A17F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06" y="1849415"/>
            <a:ext cx="97059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3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akaoTalk_Video_20180620_1740_57_232">
            <a:hlinkClick r:id="" action="ppaction://media"/>
            <a:extLst>
              <a:ext uri="{FF2B5EF4-FFF2-40B4-BE49-F238E27FC236}">
                <a16:creationId xmlns:a16="http://schemas.microsoft.com/office/drawing/2014/main" id="{946D38A1-F09E-45BE-AE2E-DB78BE62FE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1935" y="1367441"/>
            <a:ext cx="7348129" cy="41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기본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기본</Template>
  <TotalTime>176</TotalTime>
  <Words>241</Words>
  <Application>Microsoft Office PowerPoint</Application>
  <PresentationFormat>와이드스크린</PresentationFormat>
  <Paragraphs>37</Paragraphs>
  <Slides>10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Corbel</vt:lpstr>
      <vt:lpstr>기본</vt:lpstr>
      <vt:lpstr>실내외 미세먼지 측정</vt:lpstr>
      <vt:lpstr>기존연구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실내외 미세먼지 측정</dc:title>
  <dc:creator>changyj97</dc:creator>
  <cp:lastModifiedBy>장유진</cp:lastModifiedBy>
  <cp:revision>15</cp:revision>
  <dcterms:created xsi:type="dcterms:W3CDTF">2018-06-20T07:37:29Z</dcterms:created>
  <dcterms:modified xsi:type="dcterms:W3CDTF">2018-06-21T07:23:29Z</dcterms:modified>
</cp:coreProperties>
</file>